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958"/>
    <a:srgbClr val="F83E5D"/>
    <a:srgbClr val="9C5BCD"/>
    <a:srgbClr val="FF5757"/>
    <a:srgbClr val="FFE536"/>
    <a:srgbClr val="C495B9"/>
    <a:srgbClr val="B45692"/>
    <a:srgbClr val="EA402F"/>
    <a:srgbClr val="EC4F3E"/>
    <a:srgbClr val="C8E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90164-BBC6-4593-B69F-082E63A70A2E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22FED-13E9-4DFC-95C4-99801A391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4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Developed by Justin Arnold - youtube.com/</a:t>
            </a:r>
            <a:r>
              <a:rPr lang="en-GB" dirty="0" err="1"/>
              <a:t>thetechtrain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9327-3530-4177-891C-9DBE5C452A1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3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6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9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3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3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7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5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2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4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25A97-BEC7-4AE4-A2A1-97E65A412BC7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81833-4E15-4BF3-8C18-8C83BFC80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audio" Target="NULL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2D793C1-DA7F-450E-A2C7-165E7DA676F4}"/>
              </a:ext>
            </a:extLst>
          </p:cNvPr>
          <p:cNvSpPr/>
          <p:nvPr/>
        </p:nvSpPr>
        <p:spPr>
          <a:xfrm>
            <a:off x="2913671" y="246671"/>
            <a:ext cx="6364659" cy="6364659"/>
          </a:xfrm>
          <a:prstGeom prst="ellipse">
            <a:avLst/>
          </a:prstGeom>
          <a:effectLst>
            <a:glow rad="406400">
              <a:schemeClr val="tx1">
                <a:alpha val="7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AD623DF6-AE2A-4480-952D-C8051D158D52}"/>
              </a:ext>
            </a:extLst>
          </p:cNvPr>
          <p:cNvGrpSpPr/>
          <p:nvPr/>
        </p:nvGrpSpPr>
        <p:grpSpPr>
          <a:xfrm>
            <a:off x="2851229" y="241671"/>
            <a:ext cx="6365881" cy="6306382"/>
            <a:chOff x="3585706" y="963162"/>
            <a:chExt cx="4926470" cy="4880426"/>
          </a:xfrm>
        </p:grpSpPr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26604E40-4931-45DD-82F2-7CDF7A9CD0E6}"/>
                </a:ext>
              </a:extLst>
            </p:cNvPr>
            <p:cNvGrpSpPr/>
            <p:nvPr/>
          </p:nvGrpSpPr>
          <p:grpSpPr>
            <a:xfrm>
              <a:off x="3681413" y="1016000"/>
              <a:ext cx="4830763" cy="4827588"/>
              <a:chOff x="3681413" y="1016000"/>
              <a:chExt cx="4830763" cy="4827588"/>
            </a:xfrm>
          </p:grpSpPr>
          <p:sp>
            <p:nvSpPr>
              <p:cNvPr id="201" name="Freeform 5">
                <a:extLst>
                  <a:ext uri="{FF2B5EF4-FFF2-40B4-BE49-F238E27FC236}">
                    <a16:creationId xmlns:a16="http://schemas.microsoft.com/office/drawing/2014/main" id="{A392E0B6-F1DE-400D-81D1-EAEE63BB2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1016000"/>
                <a:ext cx="501650" cy="2413000"/>
              </a:xfrm>
              <a:custGeom>
                <a:avLst/>
                <a:gdLst>
                  <a:gd name="T0" fmla="*/ 0 w 898"/>
                  <a:gd name="T1" fmla="*/ 0 h 4316"/>
                  <a:gd name="T2" fmla="*/ 898 w 898"/>
                  <a:gd name="T3" fmla="*/ 94 h 4316"/>
                  <a:gd name="T4" fmla="*/ 0 w 898"/>
                  <a:gd name="T5" fmla="*/ 4316 h 4316"/>
                  <a:gd name="T6" fmla="*/ 0 w 898"/>
                  <a:gd name="T7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8" h="4316">
                    <a:moveTo>
                      <a:pt x="0" y="0"/>
                    </a:moveTo>
                    <a:cubicBezTo>
                      <a:pt x="302" y="0"/>
                      <a:pt x="603" y="32"/>
                      <a:pt x="898" y="94"/>
                    </a:cubicBezTo>
                    <a:lnTo>
                      <a:pt x="0" y="4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03" name="Freeform 7">
                <a:extLst>
                  <a:ext uri="{FF2B5EF4-FFF2-40B4-BE49-F238E27FC236}">
                    <a16:creationId xmlns:a16="http://schemas.microsoft.com/office/drawing/2014/main" id="{BA7EE68F-7CAD-48CD-AA7F-D7E1232D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1068388"/>
                <a:ext cx="981075" cy="2360613"/>
              </a:xfrm>
              <a:custGeom>
                <a:avLst/>
                <a:gdLst>
                  <a:gd name="T0" fmla="*/ 898 w 1756"/>
                  <a:gd name="T1" fmla="*/ 0 h 4222"/>
                  <a:gd name="T2" fmla="*/ 1756 w 1756"/>
                  <a:gd name="T3" fmla="*/ 279 h 4222"/>
                  <a:gd name="T4" fmla="*/ 0 w 1756"/>
                  <a:gd name="T5" fmla="*/ 4222 h 4222"/>
                  <a:gd name="T6" fmla="*/ 898 w 1756"/>
                  <a:gd name="T7" fmla="*/ 0 h 4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56" h="4222">
                    <a:moveTo>
                      <a:pt x="898" y="0"/>
                    </a:moveTo>
                    <a:cubicBezTo>
                      <a:pt x="1193" y="63"/>
                      <a:pt x="1481" y="157"/>
                      <a:pt x="1756" y="279"/>
                    </a:cubicBezTo>
                    <a:lnTo>
                      <a:pt x="0" y="4222"/>
                    </a:lnTo>
                    <a:lnTo>
                      <a:pt x="898" y="0"/>
                    </a:lnTo>
                    <a:close/>
                  </a:path>
                </a:pathLst>
              </a:custGeom>
              <a:solidFill>
                <a:srgbClr val="7ED958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Freeform 9">
                <a:extLst>
                  <a:ext uri="{FF2B5EF4-FFF2-40B4-BE49-F238E27FC236}">
                    <a16:creationId xmlns:a16="http://schemas.microsoft.com/office/drawing/2014/main" id="{E0377BD9-15F3-4E92-A186-A8EAF6BF8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1223963"/>
                <a:ext cx="1417638" cy="2205038"/>
              </a:xfrm>
              <a:custGeom>
                <a:avLst/>
                <a:gdLst>
                  <a:gd name="T0" fmla="*/ 1756 w 2538"/>
                  <a:gd name="T1" fmla="*/ 0 h 3943"/>
                  <a:gd name="T2" fmla="*/ 2538 w 2538"/>
                  <a:gd name="T3" fmla="*/ 451 h 3943"/>
                  <a:gd name="T4" fmla="*/ 0 w 2538"/>
                  <a:gd name="T5" fmla="*/ 3943 h 3943"/>
                  <a:gd name="T6" fmla="*/ 1756 w 2538"/>
                  <a:gd name="T7" fmla="*/ 0 h 3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38" h="3943">
                    <a:moveTo>
                      <a:pt x="1756" y="0"/>
                    </a:moveTo>
                    <a:cubicBezTo>
                      <a:pt x="2032" y="123"/>
                      <a:pt x="2294" y="274"/>
                      <a:pt x="2538" y="451"/>
                    </a:cubicBezTo>
                    <a:lnTo>
                      <a:pt x="0" y="3943"/>
                    </a:lnTo>
                    <a:lnTo>
                      <a:pt x="1756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" name="Freeform 11">
                <a:extLst>
                  <a:ext uri="{FF2B5EF4-FFF2-40B4-BE49-F238E27FC236}">
                    <a16:creationId xmlns:a16="http://schemas.microsoft.com/office/drawing/2014/main" id="{9ED6117F-D34A-4501-B2C1-A9699DE9B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3340" y="1431101"/>
                <a:ext cx="1792288" cy="1952625"/>
              </a:xfrm>
              <a:custGeom>
                <a:avLst/>
                <a:gdLst>
                  <a:gd name="T0" fmla="*/ 2538 w 3208"/>
                  <a:gd name="T1" fmla="*/ 0 h 3492"/>
                  <a:gd name="T2" fmla="*/ 3208 w 3208"/>
                  <a:gd name="T3" fmla="*/ 604 h 3492"/>
                  <a:gd name="T4" fmla="*/ 0 w 3208"/>
                  <a:gd name="T5" fmla="*/ 3492 h 3492"/>
                  <a:gd name="T6" fmla="*/ 2538 w 3208"/>
                  <a:gd name="T7" fmla="*/ 0 h 3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8" h="3492">
                    <a:moveTo>
                      <a:pt x="2538" y="0"/>
                    </a:moveTo>
                    <a:cubicBezTo>
                      <a:pt x="2782" y="178"/>
                      <a:pt x="3006" y="380"/>
                      <a:pt x="3208" y="604"/>
                    </a:cubicBezTo>
                    <a:lnTo>
                      <a:pt x="0" y="3492"/>
                    </a:lnTo>
                    <a:lnTo>
                      <a:pt x="2538" y="0"/>
                    </a:lnTo>
                    <a:close/>
                  </a:path>
                </a:pathLst>
              </a:custGeom>
              <a:solidFill>
                <a:srgbClr val="B9E8F9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" name="Freeform 13">
                <a:extLst>
                  <a:ext uri="{FF2B5EF4-FFF2-40B4-BE49-F238E27FC236}">
                    <a16:creationId xmlns:a16="http://schemas.microsoft.com/office/drawing/2014/main" id="{89CC09F8-90B8-49B6-95B1-22EBD8221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1814513"/>
                <a:ext cx="2089150" cy="1614488"/>
              </a:xfrm>
              <a:custGeom>
                <a:avLst/>
                <a:gdLst>
                  <a:gd name="T0" fmla="*/ 3208 w 3739"/>
                  <a:gd name="T1" fmla="*/ 0 h 2888"/>
                  <a:gd name="T2" fmla="*/ 3739 w 3739"/>
                  <a:gd name="T3" fmla="*/ 730 h 2888"/>
                  <a:gd name="T4" fmla="*/ 0 w 3739"/>
                  <a:gd name="T5" fmla="*/ 2888 h 2888"/>
                  <a:gd name="T6" fmla="*/ 3208 w 3739"/>
                  <a:gd name="T7" fmla="*/ 0 h 2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2888">
                    <a:moveTo>
                      <a:pt x="3208" y="0"/>
                    </a:moveTo>
                    <a:cubicBezTo>
                      <a:pt x="3410" y="224"/>
                      <a:pt x="3588" y="469"/>
                      <a:pt x="3739" y="730"/>
                    </a:cubicBezTo>
                    <a:lnTo>
                      <a:pt x="0" y="2888"/>
                    </a:lnTo>
                    <a:lnTo>
                      <a:pt x="3208" y="0"/>
                    </a:lnTo>
                    <a:close/>
                  </a:path>
                </a:pathLst>
              </a:custGeom>
              <a:solidFill>
                <a:srgbClr val="00B0F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" name="Freeform 15">
                <a:extLst>
                  <a:ext uri="{FF2B5EF4-FFF2-40B4-BE49-F238E27FC236}">
                    <a16:creationId xmlns:a16="http://schemas.microsoft.com/office/drawing/2014/main" id="{94C64760-7E0D-4C88-ABC9-9E9AE61CE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2222500"/>
                <a:ext cx="2293938" cy="1206500"/>
              </a:xfrm>
              <a:custGeom>
                <a:avLst/>
                <a:gdLst>
                  <a:gd name="T0" fmla="*/ 3739 w 4106"/>
                  <a:gd name="T1" fmla="*/ 0 h 2158"/>
                  <a:gd name="T2" fmla="*/ 4106 w 4106"/>
                  <a:gd name="T3" fmla="*/ 825 h 2158"/>
                  <a:gd name="T4" fmla="*/ 0 w 4106"/>
                  <a:gd name="T5" fmla="*/ 2158 h 2158"/>
                  <a:gd name="T6" fmla="*/ 3739 w 4106"/>
                  <a:gd name="T7" fmla="*/ 0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06" h="2158">
                    <a:moveTo>
                      <a:pt x="3739" y="0"/>
                    </a:moveTo>
                    <a:cubicBezTo>
                      <a:pt x="3889" y="261"/>
                      <a:pt x="4012" y="538"/>
                      <a:pt x="4106" y="825"/>
                    </a:cubicBezTo>
                    <a:lnTo>
                      <a:pt x="0" y="2158"/>
                    </a:lnTo>
                    <a:lnTo>
                      <a:pt x="3739" y="0"/>
                    </a:lnTo>
                    <a:close/>
                  </a:path>
                </a:pathLst>
              </a:custGeom>
              <a:solidFill>
                <a:srgbClr val="FEE49C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3" name="Freeform 17">
                <a:extLst>
                  <a:ext uri="{FF2B5EF4-FFF2-40B4-BE49-F238E27FC236}">
                    <a16:creationId xmlns:a16="http://schemas.microsoft.com/office/drawing/2014/main" id="{19326016-EC2F-4C7C-84B4-93FF2B29E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2682875"/>
                <a:ext cx="2398713" cy="746125"/>
              </a:xfrm>
              <a:custGeom>
                <a:avLst/>
                <a:gdLst>
                  <a:gd name="T0" fmla="*/ 4106 w 4293"/>
                  <a:gd name="T1" fmla="*/ 0 h 1333"/>
                  <a:gd name="T2" fmla="*/ 4293 w 4293"/>
                  <a:gd name="T3" fmla="*/ 882 h 1333"/>
                  <a:gd name="T4" fmla="*/ 0 w 4293"/>
                  <a:gd name="T5" fmla="*/ 1333 h 1333"/>
                  <a:gd name="T6" fmla="*/ 4106 w 4293"/>
                  <a:gd name="T7" fmla="*/ 0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3" h="1333">
                    <a:moveTo>
                      <a:pt x="4106" y="0"/>
                    </a:moveTo>
                    <a:cubicBezTo>
                      <a:pt x="4199" y="286"/>
                      <a:pt x="4262" y="582"/>
                      <a:pt x="4293" y="882"/>
                    </a:cubicBezTo>
                    <a:lnTo>
                      <a:pt x="0" y="1333"/>
                    </a:lnTo>
                    <a:lnTo>
                      <a:pt x="4106" y="0"/>
                    </a:lnTo>
                    <a:close/>
                  </a:path>
                </a:pathLst>
              </a:custGeom>
              <a:solidFill>
                <a:srgbClr val="00B0F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" name="Freeform 19">
                <a:extLst>
                  <a:ext uri="{FF2B5EF4-FFF2-40B4-BE49-F238E27FC236}">
                    <a16:creationId xmlns:a16="http://schemas.microsoft.com/office/drawing/2014/main" id="{43615C62-5884-45E4-B910-F43B1CF4E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176588"/>
                <a:ext cx="2416175" cy="504825"/>
              </a:xfrm>
              <a:custGeom>
                <a:avLst/>
                <a:gdLst>
                  <a:gd name="T0" fmla="*/ 4293 w 4325"/>
                  <a:gd name="T1" fmla="*/ 0 h 903"/>
                  <a:gd name="T2" fmla="*/ 4293 w 4325"/>
                  <a:gd name="T3" fmla="*/ 903 h 903"/>
                  <a:gd name="T4" fmla="*/ 0 w 4325"/>
                  <a:gd name="T5" fmla="*/ 451 h 903"/>
                  <a:gd name="T6" fmla="*/ 4293 w 4325"/>
                  <a:gd name="T7" fmla="*/ 0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25" h="903">
                    <a:moveTo>
                      <a:pt x="4293" y="0"/>
                    </a:moveTo>
                    <a:cubicBezTo>
                      <a:pt x="4325" y="300"/>
                      <a:pt x="4325" y="603"/>
                      <a:pt x="4293" y="903"/>
                    </a:cubicBezTo>
                    <a:lnTo>
                      <a:pt x="0" y="451"/>
                    </a:lnTo>
                    <a:lnTo>
                      <a:pt x="4293" y="0"/>
                    </a:lnTo>
                    <a:close/>
                  </a:path>
                </a:pathLst>
              </a:custGeom>
              <a:solidFill>
                <a:srgbClr val="EA402F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" name="Freeform 21">
                <a:extLst>
                  <a:ext uri="{FF2B5EF4-FFF2-40B4-BE49-F238E27FC236}">
                    <a16:creationId xmlns:a16="http://schemas.microsoft.com/office/drawing/2014/main" id="{719EA725-FF5C-42D1-8153-F5CD6EE4E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429000"/>
                <a:ext cx="2398713" cy="746125"/>
              </a:xfrm>
              <a:custGeom>
                <a:avLst/>
                <a:gdLst>
                  <a:gd name="T0" fmla="*/ 4293 w 4293"/>
                  <a:gd name="T1" fmla="*/ 452 h 1334"/>
                  <a:gd name="T2" fmla="*/ 4106 w 4293"/>
                  <a:gd name="T3" fmla="*/ 1334 h 1334"/>
                  <a:gd name="T4" fmla="*/ 0 w 4293"/>
                  <a:gd name="T5" fmla="*/ 0 h 1334"/>
                  <a:gd name="T6" fmla="*/ 4293 w 4293"/>
                  <a:gd name="T7" fmla="*/ 452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3" h="1334">
                    <a:moveTo>
                      <a:pt x="4293" y="452"/>
                    </a:moveTo>
                    <a:cubicBezTo>
                      <a:pt x="4262" y="752"/>
                      <a:pt x="4199" y="1047"/>
                      <a:pt x="4106" y="1334"/>
                    </a:cubicBezTo>
                    <a:lnTo>
                      <a:pt x="0" y="0"/>
                    </a:lnTo>
                    <a:lnTo>
                      <a:pt x="4293" y="452"/>
                    </a:lnTo>
                    <a:close/>
                  </a:path>
                </a:pathLst>
              </a:custGeom>
              <a:solidFill>
                <a:srgbClr val="C495B9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9" name="Freeform 23">
                <a:extLst>
                  <a:ext uri="{FF2B5EF4-FFF2-40B4-BE49-F238E27FC236}">
                    <a16:creationId xmlns:a16="http://schemas.microsoft.com/office/drawing/2014/main" id="{B1B34E0D-2FFB-4060-B521-EB23B988C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429000"/>
                <a:ext cx="2293938" cy="1208088"/>
              </a:xfrm>
              <a:custGeom>
                <a:avLst/>
                <a:gdLst>
                  <a:gd name="T0" fmla="*/ 4106 w 4106"/>
                  <a:gd name="T1" fmla="*/ 1334 h 2159"/>
                  <a:gd name="T2" fmla="*/ 3739 w 4106"/>
                  <a:gd name="T3" fmla="*/ 2159 h 2159"/>
                  <a:gd name="T4" fmla="*/ 0 w 4106"/>
                  <a:gd name="T5" fmla="*/ 0 h 2159"/>
                  <a:gd name="T6" fmla="*/ 4106 w 4106"/>
                  <a:gd name="T7" fmla="*/ 1334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06" h="2159">
                    <a:moveTo>
                      <a:pt x="4106" y="1334"/>
                    </a:moveTo>
                    <a:cubicBezTo>
                      <a:pt x="4012" y="1621"/>
                      <a:pt x="3889" y="1897"/>
                      <a:pt x="3739" y="2159"/>
                    </a:cubicBezTo>
                    <a:lnTo>
                      <a:pt x="0" y="0"/>
                    </a:lnTo>
                    <a:lnTo>
                      <a:pt x="4106" y="1334"/>
                    </a:lnTo>
                    <a:close/>
                  </a:path>
                </a:pathLst>
              </a:custGeom>
              <a:solidFill>
                <a:srgbClr val="00B05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" name="Freeform 25">
                <a:extLst>
                  <a:ext uri="{FF2B5EF4-FFF2-40B4-BE49-F238E27FC236}">
                    <a16:creationId xmlns:a16="http://schemas.microsoft.com/office/drawing/2014/main" id="{A8A2A512-4FD5-4F62-A15D-CD72E7C53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429000"/>
                <a:ext cx="2089150" cy="1616075"/>
              </a:xfrm>
              <a:custGeom>
                <a:avLst/>
                <a:gdLst>
                  <a:gd name="T0" fmla="*/ 3739 w 3739"/>
                  <a:gd name="T1" fmla="*/ 2159 h 2889"/>
                  <a:gd name="T2" fmla="*/ 3208 w 3739"/>
                  <a:gd name="T3" fmla="*/ 2889 h 2889"/>
                  <a:gd name="T4" fmla="*/ 0 w 3739"/>
                  <a:gd name="T5" fmla="*/ 0 h 2889"/>
                  <a:gd name="T6" fmla="*/ 3739 w 3739"/>
                  <a:gd name="T7" fmla="*/ 2159 h 2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2889">
                    <a:moveTo>
                      <a:pt x="3739" y="2159"/>
                    </a:moveTo>
                    <a:cubicBezTo>
                      <a:pt x="3588" y="2420"/>
                      <a:pt x="3410" y="2665"/>
                      <a:pt x="3208" y="2889"/>
                    </a:cubicBezTo>
                    <a:lnTo>
                      <a:pt x="0" y="0"/>
                    </a:lnTo>
                    <a:lnTo>
                      <a:pt x="3739" y="2159"/>
                    </a:lnTo>
                    <a:close/>
                  </a:path>
                </a:pathLst>
              </a:custGeom>
              <a:solidFill>
                <a:srgbClr val="00B0F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" name="Freeform 27">
                <a:extLst>
                  <a:ext uri="{FF2B5EF4-FFF2-40B4-BE49-F238E27FC236}">
                    <a16:creationId xmlns:a16="http://schemas.microsoft.com/office/drawing/2014/main" id="{0A6850FD-2054-4E0A-A70E-3A680E6AD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429000"/>
                <a:ext cx="1792288" cy="1954213"/>
              </a:xfrm>
              <a:custGeom>
                <a:avLst/>
                <a:gdLst>
                  <a:gd name="T0" fmla="*/ 3208 w 3208"/>
                  <a:gd name="T1" fmla="*/ 2889 h 3493"/>
                  <a:gd name="T2" fmla="*/ 2538 w 3208"/>
                  <a:gd name="T3" fmla="*/ 3493 h 3493"/>
                  <a:gd name="T4" fmla="*/ 0 w 3208"/>
                  <a:gd name="T5" fmla="*/ 0 h 3493"/>
                  <a:gd name="T6" fmla="*/ 3208 w 3208"/>
                  <a:gd name="T7" fmla="*/ 2889 h 3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8" h="3493">
                    <a:moveTo>
                      <a:pt x="3208" y="2889"/>
                    </a:moveTo>
                    <a:cubicBezTo>
                      <a:pt x="3006" y="3113"/>
                      <a:pt x="2782" y="3315"/>
                      <a:pt x="2538" y="3493"/>
                    </a:cubicBezTo>
                    <a:lnTo>
                      <a:pt x="0" y="0"/>
                    </a:lnTo>
                    <a:lnTo>
                      <a:pt x="3208" y="2889"/>
                    </a:lnTo>
                    <a:close/>
                  </a:path>
                </a:pathLst>
              </a:custGeom>
              <a:solidFill>
                <a:srgbClr val="F83E5D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" name="Freeform 29">
                <a:extLst>
                  <a:ext uri="{FF2B5EF4-FFF2-40B4-BE49-F238E27FC236}">
                    <a16:creationId xmlns:a16="http://schemas.microsoft.com/office/drawing/2014/main" id="{B3006559-B270-420A-98D5-7C892648B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429000"/>
                <a:ext cx="1417638" cy="2205038"/>
              </a:xfrm>
              <a:custGeom>
                <a:avLst/>
                <a:gdLst>
                  <a:gd name="T0" fmla="*/ 2538 w 2538"/>
                  <a:gd name="T1" fmla="*/ 3493 h 3944"/>
                  <a:gd name="T2" fmla="*/ 1756 w 2538"/>
                  <a:gd name="T3" fmla="*/ 3944 h 3944"/>
                  <a:gd name="T4" fmla="*/ 0 w 2538"/>
                  <a:gd name="T5" fmla="*/ 0 h 3944"/>
                  <a:gd name="T6" fmla="*/ 2538 w 2538"/>
                  <a:gd name="T7" fmla="*/ 3493 h 3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38" h="3944">
                    <a:moveTo>
                      <a:pt x="2538" y="3493"/>
                    </a:moveTo>
                    <a:cubicBezTo>
                      <a:pt x="2294" y="3670"/>
                      <a:pt x="2032" y="3821"/>
                      <a:pt x="1756" y="3944"/>
                    </a:cubicBezTo>
                    <a:lnTo>
                      <a:pt x="0" y="0"/>
                    </a:lnTo>
                    <a:lnTo>
                      <a:pt x="2538" y="3493"/>
                    </a:lnTo>
                    <a:close/>
                  </a:path>
                </a:pathLst>
              </a:custGeom>
              <a:solidFill>
                <a:srgbClr val="7ED958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7" name="Freeform 31">
                <a:extLst>
                  <a:ext uri="{FF2B5EF4-FFF2-40B4-BE49-F238E27FC236}">
                    <a16:creationId xmlns:a16="http://schemas.microsoft.com/office/drawing/2014/main" id="{39C8B0B2-7D7B-45E9-BD81-B44FBE6F2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429000"/>
                <a:ext cx="981075" cy="2362200"/>
              </a:xfrm>
              <a:custGeom>
                <a:avLst/>
                <a:gdLst>
                  <a:gd name="T0" fmla="*/ 1756 w 1756"/>
                  <a:gd name="T1" fmla="*/ 3944 h 4223"/>
                  <a:gd name="T2" fmla="*/ 898 w 1756"/>
                  <a:gd name="T3" fmla="*/ 4223 h 4223"/>
                  <a:gd name="T4" fmla="*/ 0 w 1756"/>
                  <a:gd name="T5" fmla="*/ 0 h 4223"/>
                  <a:gd name="T6" fmla="*/ 1756 w 1756"/>
                  <a:gd name="T7" fmla="*/ 3944 h 4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56" h="4223">
                    <a:moveTo>
                      <a:pt x="1756" y="3944"/>
                    </a:moveTo>
                    <a:cubicBezTo>
                      <a:pt x="1481" y="4066"/>
                      <a:pt x="1193" y="4160"/>
                      <a:pt x="898" y="4223"/>
                    </a:cubicBezTo>
                    <a:lnTo>
                      <a:pt x="0" y="0"/>
                    </a:lnTo>
                    <a:lnTo>
                      <a:pt x="1756" y="3944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" name="Freeform 33">
                <a:extLst>
                  <a:ext uri="{FF2B5EF4-FFF2-40B4-BE49-F238E27FC236}">
                    <a16:creationId xmlns:a16="http://schemas.microsoft.com/office/drawing/2014/main" id="{BDF7E0B8-A9CC-4DA2-B2A5-C35BA7D4A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429000"/>
                <a:ext cx="501650" cy="2414588"/>
              </a:xfrm>
              <a:custGeom>
                <a:avLst/>
                <a:gdLst>
                  <a:gd name="T0" fmla="*/ 898 w 898"/>
                  <a:gd name="T1" fmla="*/ 4223 h 4317"/>
                  <a:gd name="T2" fmla="*/ 0 w 898"/>
                  <a:gd name="T3" fmla="*/ 4317 h 4317"/>
                  <a:gd name="T4" fmla="*/ 0 w 898"/>
                  <a:gd name="T5" fmla="*/ 0 h 4317"/>
                  <a:gd name="T6" fmla="*/ 898 w 898"/>
                  <a:gd name="T7" fmla="*/ 4223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8" h="4317">
                    <a:moveTo>
                      <a:pt x="898" y="4223"/>
                    </a:moveTo>
                    <a:cubicBezTo>
                      <a:pt x="603" y="4285"/>
                      <a:pt x="302" y="4317"/>
                      <a:pt x="0" y="4317"/>
                    </a:cubicBezTo>
                    <a:lnTo>
                      <a:pt x="0" y="0"/>
                    </a:lnTo>
                    <a:lnTo>
                      <a:pt x="898" y="4223"/>
                    </a:lnTo>
                    <a:close/>
                  </a:path>
                </a:pathLst>
              </a:custGeom>
              <a:solidFill>
                <a:schemeClr val="accent4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" name="Freeform 35">
                <a:extLst>
                  <a:ext uri="{FF2B5EF4-FFF2-40B4-BE49-F238E27FC236}">
                    <a16:creationId xmlns:a16="http://schemas.microsoft.com/office/drawing/2014/main" id="{82195A07-3FDC-4394-83B4-A337DBBD0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51" y="3429000"/>
                <a:ext cx="501650" cy="2414588"/>
              </a:xfrm>
              <a:custGeom>
                <a:avLst/>
                <a:gdLst>
                  <a:gd name="T0" fmla="*/ 897 w 897"/>
                  <a:gd name="T1" fmla="*/ 4317 h 4317"/>
                  <a:gd name="T2" fmla="*/ 0 w 897"/>
                  <a:gd name="T3" fmla="*/ 4223 h 4317"/>
                  <a:gd name="T4" fmla="*/ 897 w 897"/>
                  <a:gd name="T5" fmla="*/ 0 h 4317"/>
                  <a:gd name="T6" fmla="*/ 897 w 897"/>
                  <a:gd name="T7" fmla="*/ 4317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4317">
                    <a:moveTo>
                      <a:pt x="897" y="4317"/>
                    </a:moveTo>
                    <a:cubicBezTo>
                      <a:pt x="596" y="4317"/>
                      <a:pt x="295" y="4285"/>
                      <a:pt x="0" y="4223"/>
                    </a:cubicBezTo>
                    <a:lnTo>
                      <a:pt x="897" y="0"/>
                    </a:lnTo>
                    <a:lnTo>
                      <a:pt x="897" y="4317"/>
                    </a:lnTo>
                    <a:close/>
                  </a:path>
                </a:pathLst>
              </a:custGeom>
              <a:solidFill>
                <a:srgbClr val="9C5BCD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" name="Freeform 37">
                <a:extLst>
                  <a:ext uri="{FF2B5EF4-FFF2-40B4-BE49-F238E27FC236}">
                    <a16:creationId xmlns:a16="http://schemas.microsoft.com/office/drawing/2014/main" id="{9A1A710E-4724-4074-8FB5-96158C3D8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513" y="3429000"/>
                <a:ext cx="979488" cy="2362200"/>
              </a:xfrm>
              <a:custGeom>
                <a:avLst/>
                <a:gdLst>
                  <a:gd name="T0" fmla="*/ 858 w 1755"/>
                  <a:gd name="T1" fmla="*/ 4223 h 4223"/>
                  <a:gd name="T2" fmla="*/ 0 w 1755"/>
                  <a:gd name="T3" fmla="*/ 3944 h 4223"/>
                  <a:gd name="T4" fmla="*/ 1755 w 1755"/>
                  <a:gd name="T5" fmla="*/ 0 h 4223"/>
                  <a:gd name="T6" fmla="*/ 858 w 1755"/>
                  <a:gd name="T7" fmla="*/ 4223 h 4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55" h="4223">
                    <a:moveTo>
                      <a:pt x="858" y="4223"/>
                    </a:moveTo>
                    <a:cubicBezTo>
                      <a:pt x="563" y="4160"/>
                      <a:pt x="275" y="4066"/>
                      <a:pt x="0" y="3944"/>
                    </a:cubicBezTo>
                    <a:lnTo>
                      <a:pt x="1755" y="0"/>
                    </a:lnTo>
                    <a:lnTo>
                      <a:pt x="858" y="4223"/>
                    </a:lnTo>
                    <a:close/>
                  </a:path>
                </a:pathLst>
              </a:custGeom>
              <a:solidFill>
                <a:srgbClr val="A7A991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" name="Freeform 39">
                <a:extLst>
                  <a:ext uri="{FF2B5EF4-FFF2-40B4-BE49-F238E27FC236}">
                    <a16:creationId xmlns:a16="http://schemas.microsoft.com/office/drawing/2014/main" id="{1ED244CE-CB83-4DA1-BCA1-15C2174A6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363" y="3429000"/>
                <a:ext cx="1417638" cy="2205038"/>
              </a:xfrm>
              <a:custGeom>
                <a:avLst/>
                <a:gdLst>
                  <a:gd name="T0" fmla="*/ 782 w 2537"/>
                  <a:gd name="T1" fmla="*/ 3944 h 3944"/>
                  <a:gd name="T2" fmla="*/ 0 w 2537"/>
                  <a:gd name="T3" fmla="*/ 3493 h 3944"/>
                  <a:gd name="T4" fmla="*/ 2537 w 2537"/>
                  <a:gd name="T5" fmla="*/ 0 h 3944"/>
                  <a:gd name="T6" fmla="*/ 782 w 2537"/>
                  <a:gd name="T7" fmla="*/ 3944 h 3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37" h="3944">
                    <a:moveTo>
                      <a:pt x="782" y="3944"/>
                    </a:moveTo>
                    <a:cubicBezTo>
                      <a:pt x="506" y="3821"/>
                      <a:pt x="244" y="3670"/>
                      <a:pt x="0" y="3493"/>
                    </a:cubicBezTo>
                    <a:lnTo>
                      <a:pt x="2537" y="0"/>
                    </a:lnTo>
                    <a:lnTo>
                      <a:pt x="782" y="3944"/>
                    </a:lnTo>
                    <a:close/>
                  </a:path>
                </a:pathLst>
              </a:custGeom>
              <a:solidFill>
                <a:srgbClr val="F36A46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7" name="Freeform 41">
                <a:extLst>
                  <a:ext uri="{FF2B5EF4-FFF2-40B4-BE49-F238E27FC236}">
                    <a16:creationId xmlns:a16="http://schemas.microsoft.com/office/drawing/2014/main" id="{44863231-EF0B-407A-833D-9142EECD9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301" y="3429000"/>
                <a:ext cx="1790700" cy="1954213"/>
              </a:xfrm>
              <a:custGeom>
                <a:avLst/>
                <a:gdLst>
                  <a:gd name="T0" fmla="*/ 670 w 3207"/>
                  <a:gd name="T1" fmla="*/ 3493 h 3493"/>
                  <a:gd name="T2" fmla="*/ 0 w 3207"/>
                  <a:gd name="T3" fmla="*/ 2889 h 3493"/>
                  <a:gd name="T4" fmla="*/ 3207 w 3207"/>
                  <a:gd name="T5" fmla="*/ 0 h 3493"/>
                  <a:gd name="T6" fmla="*/ 670 w 3207"/>
                  <a:gd name="T7" fmla="*/ 3493 h 3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7" h="3493">
                    <a:moveTo>
                      <a:pt x="670" y="3493"/>
                    </a:moveTo>
                    <a:cubicBezTo>
                      <a:pt x="426" y="3315"/>
                      <a:pt x="202" y="3113"/>
                      <a:pt x="0" y="2889"/>
                    </a:cubicBezTo>
                    <a:lnTo>
                      <a:pt x="3207" y="0"/>
                    </a:lnTo>
                    <a:lnTo>
                      <a:pt x="670" y="3493"/>
                    </a:lnTo>
                    <a:close/>
                  </a:path>
                </a:pathLst>
              </a:custGeom>
              <a:solidFill>
                <a:srgbClr val="FF4DA1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" name="Freeform 43">
                <a:extLst>
                  <a:ext uri="{FF2B5EF4-FFF2-40B4-BE49-F238E27FC236}">
                    <a16:creationId xmlns:a16="http://schemas.microsoft.com/office/drawing/2014/main" id="{7559421A-6353-48F2-812E-84C2CC702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438" y="3429000"/>
                <a:ext cx="2087563" cy="1616075"/>
              </a:xfrm>
              <a:custGeom>
                <a:avLst/>
                <a:gdLst>
                  <a:gd name="T0" fmla="*/ 531 w 3738"/>
                  <a:gd name="T1" fmla="*/ 2889 h 2889"/>
                  <a:gd name="T2" fmla="*/ 0 w 3738"/>
                  <a:gd name="T3" fmla="*/ 2159 h 2889"/>
                  <a:gd name="T4" fmla="*/ 3738 w 3738"/>
                  <a:gd name="T5" fmla="*/ 0 h 2889"/>
                  <a:gd name="T6" fmla="*/ 531 w 3738"/>
                  <a:gd name="T7" fmla="*/ 2889 h 2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2889">
                    <a:moveTo>
                      <a:pt x="531" y="2889"/>
                    </a:moveTo>
                    <a:cubicBezTo>
                      <a:pt x="329" y="2665"/>
                      <a:pt x="151" y="2420"/>
                      <a:pt x="0" y="2159"/>
                    </a:cubicBezTo>
                    <a:lnTo>
                      <a:pt x="3738" y="0"/>
                    </a:lnTo>
                    <a:lnTo>
                      <a:pt x="531" y="2889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" name="Freeform 45">
                <a:extLst>
                  <a:ext uri="{FF2B5EF4-FFF2-40B4-BE49-F238E27FC236}">
                    <a16:creationId xmlns:a16="http://schemas.microsoft.com/office/drawing/2014/main" id="{8940E089-EE55-4B27-A90F-DAE3321F4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651" y="3429000"/>
                <a:ext cx="2292350" cy="1208088"/>
              </a:xfrm>
              <a:custGeom>
                <a:avLst/>
                <a:gdLst>
                  <a:gd name="T0" fmla="*/ 367 w 4105"/>
                  <a:gd name="T1" fmla="*/ 2159 h 2159"/>
                  <a:gd name="T2" fmla="*/ 0 w 4105"/>
                  <a:gd name="T3" fmla="*/ 1334 h 2159"/>
                  <a:gd name="T4" fmla="*/ 4105 w 4105"/>
                  <a:gd name="T5" fmla="*/ 0 h 2159"/>
                  <a:gd name="T6" fmla="*/ 367 w 4105"/>
                  <a:gd name="T7" fmla="*/ 2159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05" h="2159">
                    <a:moveTo>
                      <a:pt x="367" y="2159"/>
                    </a:moveTo>
                    <a:cubicBezTo>
                      <a:pt x="217" y="1897"/>
                      <a:pt x="93" y="1621"/>
                      <a:pt x="0" y="1334"/>
                    </a:cubicBezTo>
                    <a:lnTo>
                      <a:pt x="4105" y="0"/>
                    </a:lnTo>
                    <a:lnTo>
                      <a:pt x="367" y="2159"/>
                    </a:lnTo>
                    <a:close/>
                  </a:path>
                </a:pathLst>
              </a:custGeom>
              <a:solidFill>
                <a:schemeClr val="accent4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" name="Freeform 47">
                <a:extLst>
                  <a:ext uri="{FF2B5EF4-FFF2-40B4-BE49-F238E27FC236}">
                    <a16:creationId xmlns:a16="http://schemas.microsoft.com/office/drawing/2014/main" id="{2AE3D7D2-3DBF-448F-B83D-5E6E6A0ED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876" y="3429000"/>
                <a:ext cx="2397125" cy="746125"/>
              </a:xfrm>
              <a:custGeom>
                <a:avLst/>
                <a:gdLst>
                  <a:gd name="T0" fmla="*/ 187 w 4292"/>
                  <a:gd name="T1" fmla="*/ 1334 h 1334"/>
                  <a:gd name="T2" fmla="*/ 0 w 4292"/>
                  <a:gd name="T3" fmla="*/ 452 h 1334"/>
                  <a:gd name="T4" fmla="*/ 4292 w 4292"/>
                  <a:gd name="T5" fmla="*/ 0 h 1334"/>
                  <a:gd name="T6" fmla="*/ 187 w 4292"/>
                  <a:gd name="T7" fmla="*/ 1334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2" h="1334">
                    <a:moveTo>
                      <a:pt x="187" y="1334"/>
                    </a:moveTo>
                    <a:cubicBezTo>
                      <a:pt x="94" y="1047"/>
                      <a:pt x="31" y="752"/>
                      <a:pt x="0" y="452"/>
                    </a:cubicBezTo>
                    <a:lnTo>
                      <a:pt x="4292" y="0"/>
                    </a:lnTo>
                    <a:lnTo>
                      <a:pt x="187" y="1334"/>
                    </a:lnTo>
                    <a:close/>
                  </a:path>
                </a:pathLst>
              </a:custGeom>
              <a:solidFill>
                <a:srgbClr val="00B05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Freeform 49">
                <a:extLst>
                  <a:ext uri="{FF2B5EF4-FFF2-40B4-BE49-F238E27FC236}">
                    <a16:creationId xmlns:a16="http://schemas.microsoft.com/office/drawing/2014/main" id="{A160EAF4-F809-4F58-84AE-E7FCE9E5D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413" y="3176588"/>
                <a:ext cx="2414588" cy="504825"/>
              </a:xfrm>
              <a:custGeom>
                <a:avLst/>
                <a:gdLst>
                  <a:gd name="T0" fmla="*/ 32 w 4324"/>
                  <a:gd name="T1" fmla="*/ 903 h 903"/>
                  <a:gd name="T2" fmla="*/ 32 w 4324"/>
                  <a:gd name="T3" fmla="*/ 0 h 903"/>
                  <a:gd name="T4" fmla="*/ 4324 w 4324"/>
                  <a:gd name="T5" fmla="*/ 451 h 903"/>
                  <a:gd name="T6" fmla="*/ 32 w 4324"/>
                  <a:gd name="T7" fmla="*/ 903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24" h="903">
                    <a:moveTo>
                      <a:pt x="32" y="903"/>
                    </a:moveTo>
                    <a:cubicBezTo>
                      <a:pt x="0" y="603"/>
                      <a:pt x="0" y="300"/>
                      <a:pt x="32" y="0"/>
                    </a:cubicBezTo>
                    <a:lnTo>
                      <a:pt x="4324" y="451"/>
                    </a:lnTo>
                    <a:lnTo>
                      <a:pt x="32" y="903"/>
                    </a:lnTo>
                    <a:close/>
                  </a:path>
                </a:pathLst>
              </a:custGeom>
              <a:solidFill>
                <a:srgbClr val="00B0F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Freeform 51">
                <a:extLst>
                  <a:ext uri="{FF2B5EF4-FFF2-40B4-BE49-F238E27FC236}">
                    <a16:creationId xmlns:a16="http://schemas.microsoft.com/office/drawing/2014/main" id="{67F4C23C-D63E-405A-935E-6DB86C54E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876" y="2682875"/>
                <a:ext cx="2397125" cy="746125"/>
              </a:xfrm>
              <a:custGeom>
                <a:avLst/>
                <a:gdLst>
                  <a:gd name="T0" fmla="*/ 0 w 4292"/>
                  <a:gd name="T1" fmla="*/ 882 h 1333"/>
                  <a:gd name="T2" fmla="*/ 187 w 4292"/>
                  <a:gd name="T3" fmla="*/ 0 h 1333"/>
                  <a:gd name="T4" fmla="*/ 4292 w 4292"/>
                  <a:gd name="T5" fmla="*/ 1333 h 1333"/>
                  <a:gd name="T6" fmla="*/ 0 w 4292"/>
                  <a:gd name="T7" fmla="*/ 882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2" h="1333">
                    <a:moveTo>
                      <a:pt x="0" y="882"/>
                    </a:moveTo>
                    <a:cubicBezTo>
                      <a:pt x="31" y="582"/>
                      <a:pt x="94" y="286"/>
                      <a:pt x="187" y="0"/>
                    </a:cubicBezTo>
                    <a:lnTo>
                      <a:pt x="4292" y="1333"/>
                    </a:lnTo>
                    <a:lnTo>
                      <a:pt x="0" y="882"/>
                    </a:lnTo>
                    <a:close/>
                  </a:path>
                </a:pathLst>
              </a:custGeom>
              <a:solidFill>
                <a:srgbClr val="FF6446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" name="Freeform 53">
                <a:extLst>
                  <a:ext uri="{FF2B5EF4-FFF2-40B4-BE49-F238E27FC236}">
                    <a16:creationId xmlns:a16="http://schemas.microsoft.com/office/drawing/2014/main" id="{ECA742E8-6EEB-48B2-AFDE-9B431EEE9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651" y="2222500"/>
                <a:ext cx="2292350" cy="1206500"/>
              </a:xfrm>
              <a:custGeom>
                <a:avLst/>
                <a:gdLst>
                  <a:gd name="T0" fmla="*/ 0 w 4105"/>
                  <a:gd name="T1" fmla="*/ 825 h 2158"/>
                  <a:gd name="T2" fmla="*/ 367 w 4105"/>
                  <a:gd name="T3" fmla="*/ 0 h 2158"/>
                  <a:gd name="T4" fmla="*/ 4105 w 4105"/>
                  <a:gd name="T5" fmla="*/ 2158 h 2158"/>
                  <a:gd name="T6" fmla="*/ 0 w 4105"/>
                  <a:gd name="T7" fmla="*/ 825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05" h="2158">
                    <a:moveTo>
                      <a:pt x="0" y="825"/>
                    </a:moveTo>
                    <a:cubicBezTo>
                      <a:pt x="93" y="538"/>
                      <a:pt x="217" y="261"/>
                      <a:pt x="367" y="0"/>
                    </a:cubicBezTo>
                    <a:lnTo>
                      <a:pt x="4105" y="2158"/>
                    </a:lnTo>
                    <a:lnTo>
                      <a:pt x="0" y="825"/>
                    </a:lnTo>
                    <a:close/>
                  </a:path>
                </a:pathLst>
              </a:custGeom>
              <a:solidFill>
                <a:srgbClr val="FF000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" name="Freeform 55">
                <a:extLst>
                  <a:ext uri="{FF2B5EF4-FFF2-40B4-BE49-F238E27FC236}">
                    <a16:creationId xmlns:a16="http://schemas.microsoft.com/office/drawing/2014/main" id="{80FA6CC1-98F2-4D8F-80E4-3CA3F4CEB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438" y="1814513"/>
                <a:ext cx="2087563" cy="1614488"/>
              </a:xfrm>
              <a:custGeom>
                <a:avLst/>
                <a:gdLst>
                  <a:gd name="T0" fmla="*/ 0 w 3738"/>
                  <a:gd name="T1" fmla="*/ 730 h 2888"/>
                  <a:gd name="T2" fmla="*/ 531 w 3738"/>
                  <a:gd name="T3" fmla="*/ 0 h 2888"/>
                  <a:gd name="T4" fmla="*/ 3738 w 3738"/>
                  <a:gd name="T5" fmla="*/ 2888 h 2888"/>
                  <a:gd name="T6" fmla="*/ 0 w 3738"/>
                  <a:gd name="T7" fmla="*/ 730 h 2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2888">
                    <a:moveTo>
                      <a:pt x="0" y="730"/>
                    </a:moveTo>
                    <a:cubicBezTo>
                      <a:pt x="151" y="469"/>
                      <a:pt x="329" y="224"/>
                      <a:pt x="531" y="0"/>
                    </a:cubicBezTo>
                    <a:lnTo>
                      <a:pt x="3738" y="2888"/>
                    </a:lnTo>
                    <a:lnTo>
                      <a:pt x="0" y="730"/>
                    </a:lnTo>
                    <a:close/>
                  </a:path>
                </a:pathLst>
              </a:custGeom>
              <a:solidFill>
                <a:srgbClr val="FF5792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" name="Freeform 57">
                <a:extLst>
                  <a:ext uri="{FF2B5EF4-FFF2-40B4-BE49-F238E27FC236}">
                    <a16:creationId xmlns:a16="http://schemas.microsoft.com/office/drawing/2014/main" id="{17988B47-9E3B-4942-998F-A126CC469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301" y="1476375"/>
                <a:ext cx="1790700" cy="1952625"/>
              </a:xfrm>
              <a:custGeom>
                <a:avLst/>
                <a:gdLst>
                  <a:gd name="T0" fmla="*/ 0 w 3207"/>
                  <a:gd name="T1" fmla="*/ 604 h 3492"/>
                  <a:gd name="T2" fmla="*/ 670 w 3207"/>
                  <a:gd name="T3" fmla="*/ 0 h 3492"/>
                  <a:gd name="T4" fmla="*/ 3207 w 3207"/>
                  <a:gd name="T5" fmla="*/ 3492 h 3492"/>
                  <a:gd name="T6" fmla="*/ 0 w 3207"/>
                  <a:gd name="T7" fmla="*/ 604 h 3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7" h="3492">
                    <a:moveTo>
                      <a:pt x="0" y="604"/>
                    </a:moveTo>
                    <a:cubicBezTo>
                      <a:pt x="202" y="380"/>
                      <a:pt x="426" y="178"/>
                      <a:pt x="670" y="0"/>
                    </a:cubicBezTo>
                    <a:lnTo>
                      <a:pt x="3207" y="3492"/>
                    </a:lnTo>
                    <a:lnTo>
                      <a:pt x="0" y="604"/>
                    </a:lnTo>
                    <a:close/>
                  </a:path>
                </a:pathLst>
              </a:custGeom>
              <a:solidFill>
                <a:srgbClr val="9B9FC5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Freeform 59">
                <a:extLst>
                  <a:ext uri="{FF2B5EF4-FFF2-40B4-BE49-F238E27FC236}">
                    <a16:creationId xmlns:a16="http://schemas.microsoft.com/office/drawing/2014/main" id="{7A5AA3A9-A35E-4987-BD3E-5778B55BC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363" y="1223963"/>
                <a:ext cx="1417638" cy="2205038"/>
              </a:xfrm>
              <a:custGeom>
                <a:avLst/>
                <a:gdLst>
                  <a:gd name="T0" fmla="*/ 0 w 2537"/>
                  <a:gd name="T1" fmla="*/ 451 h 3943"/>
                  <a:gd name="T2" fmla="*/ 782 w 2537"/>
                  <a:gd name="T3" fmla="*/ 0 h 3943"/>
                  <a:gd name="T4" fmla="*/ 2537 w 2537"/>
                  <a:gd name="T5" fmla="*/ 3943 h 3943"/>
                  <a:gd name="T6" fmla="*/ 0 w 2537"/>
                  <a:gd name="T7" fmla="*/ 451 h 3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37" h="3943">
                    <a:moveTo>
                      <a:pt x="0" y="451"/>
                    </a:moveTo>
                    <a:cubicBezTo>
                      <a:pt x="244" y="274"/>
                      <a:pt x="506" y="123"/>
                      <a:pt x="782" y="0"/>
                    </a:cubicBezTo>
                    <a:lnTo>
                      <a:pt x="2537" y="3943"/>
                    </a:lnTo>
                    <a:lnTo>
                      <a:pt x="0" y="451"/>
                    </a:lnTo>
                    <a:close/>
                  </a:path>
                </a:pathLst>
              </a:custGeom>
              <a:solidFill>
                <a:srgbClr val="4DBDAD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" name="Freeform 61">
                <a:extLst>
                  <a:ext uri="{FF2B5EF4-FFF2-40B4-BE49-F238E27FC236}">
                    <a16:creationId xmlns:a16="http://schemas.microsoft.com/office/drawing/2014/main" id="{3E196333-B9B4-4C4E-8428-3CD442D15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513" y="1068388"/>
                <a:ext cx="979488" cy="2360613"/>
              </a:xfrm>
              <a:custGeom>
                <a:avLst/>
                <a:gdLst>
                  <a:gd name="T0" fmla="*/ 0 w 1755"/>
                  <a:gd name="T1" fmla="*/ 279 h 4222"/>
                  <a:gd name="T2" fmla="*/ 858 w 1755"/>
                  <a:gd name="T3" fmla="*/ 0 h 4222"/>
                  <a:gd name="T4" fmla="*/ 1755 w 1755"/>
                  <a:gd name="T5" fmla="*/ 4222 h 4222"/>
                  <a:gd name="T6" fmla="*/ 0 w 1755"/>
                  <a:gd name="T7" fmla="*/ 279 h 4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55" h="4222">
                    <a:moveTo>
                      <a:pt x="0" y="279"/>
                    </a:moveTo>
                    <a:cubicBezTo>
                      <a:pt x="275" y="157"/>
                      <a:pt x="563" y="63"/>
                      <a:pt x="858" y="0"/>
                    </a:cubicBezTo>
                    <a:lnTo>
                      <a:pt x="1755" y="4222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00B0F0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" name="Freeform 63">
                <a:extLst>
                  <a:ext uri="{FF2B5EF4-FFF2-40B4-BE49-F238E27FC236}">
                    <a16:creationId xmlns:a16="http://schemas.microsoft.com/office/drawing/2014/main" id="{9C1E157E-D465-46E2-A611-832BFD38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51" y="1016000"/>
                <a:ext cx="501650" cy="2413000"/>
              </a:xfrm>
              <a:custGeom>
                <a:avLst/>
                <a:gdLst>
                  <a:gd name="T0" fmla="*/ 0 w 897"/>
                  <a:gd name="T1" fmla="*/ 94 h 4316"/>
                  <a:gd name="T2" fmla="*/ 897 w 897"/>
                  <a:gd name="T3" fmla="*/ 0 h 4316"/>
                  <a:gd name="T4" fmla="*/ 897 w 897"/>
                  <a:gd name="T5" fmla="*/ 4316 h 4316"/>
                  <a:gd name="T6" fmla="*/ 0 w 897"/>
                  <a:gd name="T7" fmla="*/ 9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4316">
                    <a:moveTo>
                      <a:pt x="0" y="94"/>
                    </a:moveTo>
                    <a:cubicBezTo>
                      <a:pt x="295" y="32"/>
                      <a:pt x="596" y="0"/>
                      <a:pt x="897" y="0"/>
                    </a:cubicBezTo>
                    <a:lnTo>
                      <a:pt x="897" y="4316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A86ED4"/>
              </a:solidFill>
              <a:ln w="28575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21E1CF50-BC74-4DA9-A0FF-E37D95157797}"/>
                </a:ext>
              </a:extLst>
            </p:cNvPr>
            <p:cNvSpPr txBox="1"/>
            <p:nvPr/>
          </p:nvSpPr>
          <p:spPr>
            <a:xfrm rot="15851344">
              <a:off x="5045913" y="1750070"/>
              <a:ext cx="1776272" cy="202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My favorite transportation is </a:t>
              </a:r>
              <a:endParaRPr lang="en-GB" sz="1100" b="1" dirty="0"/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1A0FFE13-E377-4833-9A99-F0968B0F1B0A}"/>
                </a:ext>
              </a:extLst>
            </p:cNvPr>
            <p:cNvSpPr txBox="1"/>
            <p:nvPr/>
          </p:nvSpPr>
          <p:spPr>
            <a:xfrm rot="16560000">
              <a:off x="5481317" y="1804646"/>
              <a:ext cx="1528201" cy="23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best friend is 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F3701752-DAEB-4F76-82FF-2D44D28DADC7}"/>
                </a:ext>
              </a:extLst>
            </p:cNvPr>
            <p:cNvSpPr txBox="1"/>
            <p:nvPr/>
          </p:nvSpPr>
          <p:spPr>
            <a:xfrm rot="17280000">
              <a:off x="5752423" y="2008568"/>
              <a:ext cx="1487867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 colour is </a:t>
              </a: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36E56A5D-5BF8-4AF2-9EB3-DF3DED03C49D}"/>
                </a:ext>
              </a:extLst>
            </p:cNvPr>
            <p:cNvSpPr txBox="1"/>
            <p:nvPr/>
          </p:nvSpPr>
          <p:spPr>
            <a:xfrm rot="18062514">
              <a:off x="5983860" y="2099230"/>
              <a:ext cx="1650284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</a:t>
              </a:r>
              <a:r>
                <a:rPr lang="en-GB" sz="1400" b="1" dirty="0">
                  <a:solidFill>
                    <a:schemeClr val="bg1"/>
                  </a:solidFill>
                </a:rPr>
                <a:t> </a:t>
              </a:r>
              <a:r>
                <a:rPr lang="en-GB" sz="1400" b="1" dirty="0"/>
                <a:t>favourite</a:t>
              </a:r>
              <a:r>
                <a:rPr lang="en-GB" sz="1400" b="1" dirty="0">
                  <a:solidFill>
                    <a:schemeClr val="bg1"/>
                  </a:solidFill>
                </a:rPr>
                <a:t>  </a:t>
              </a:r>
              <a:r>
                <a:rPr lang="en-GB" sz="1400" b="1" dirty="0"/>
                <a:t>food</a:t>
              </a:r>
              <a:r>
                <a:rPr lang="en-GB" sz="1400" b="1" dirty="0">
                  <a:solidFill>
                    <a:schemeClr val="bg1"/>
                  </a:solidFill>
                </a:rPr>
                <a:t>  </a:t>
              </a:r>
              <a:r>
                <a:rPr lang="en-GB" sz="1400" b="1" dirty="0"/>
                <a:t>is</a:t>
              </a:r>
              <a:r>
                <a:rPr lang="en-GB" sz="14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E519F510-8840-4693-88F5-514DD500A899}"/>
                </a:ext>
              </a:extLst>
            </p:cNvPr>
            <p:cNvSpPr txBox="1"/>
            <p:nvPr/>
          </p:nvSpPr>
          <p:spPr>
            <a:xfrm rot="18729856">
              <a:off x="6209507" y="2310638"/>
              <a:ext cx="1567680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 movie  is </a:t>
              </a: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2B1AB818-D408-4954-85B1-D4FD0BCA3489}"/>
                </a:ext>
              </a:extLst>
            </p:cNvPr>
            <p:cNvSpPr txBox="1"/>
            <p:nvPr/>
          </p:nvSpPr>
          <p:spPr>
            <a:xfrm rot="19440000">
              <a:off x="6401905" y="2504660"/>
              <a:ext cx="1581368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 hobbies  is 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E8BDEDD7-2903-4722-A814-7B2D4E19B265}"/>
                </a:ext>
              </a:extLst>
            </p:cNvPr>
            <p:cNvSpPr txBox="1"/>
            <p:nvPr/>
          </p:nvSpPr>
          <p:spPr>
            <a:xfrm rot="20880000">
              <a:off x="6601738" y="3039015"/>
              <a:ext cx="1604686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 game  is 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279484BF-ECC4-40F6-B274-03CDE15049A5}"/>
                </a:ext>
              </a:extLst>
            </p:cNvPr>
            <p:cNvSpPr txBox="1"/>
            <p:nvPr/>
          </p:nvSpPr>
          <p:spPr>
            <a:xfrm>
              <a:off x="6651539" y="3287006"/>
              <a:ext cx="1519292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place is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F40CCE77-F8A9-4A44-A9C4-08C2D8CB0463}"/>
                </a:ext>
              </a:extLst>
            </p:cNvPr>
            <p:cNvSpPr txBox="1"/>
            <p:nvPr/>
          </p:nvSpPr>
          <p:spPr>
            <a:xfrm rot="720000">
              <a:off x="6912601" y="3594822"/>
              <a:ext cx="1027845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I Hope 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FFECCADC-CEE3-4C16-9942-086F318FF152}"/>
                </a:ext>
              </a:extLst>
            </p:cNvPr>
            <p:cNvSpPr txBox="1"/>
            <p:nvPr/>
          </p:nvSpPr>
          <p:spPr>
            <a:xfrm rot="1440000">
              <a:off x="6617979" y="3892434"/>
              <a:ext cx="1535033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pet is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9893FC97-B960-45E9-876D-1562EF3881A9}"/>
                </a:ext>
              </a:extLst>
            </p:cNvPr>
            <p:cNvSpPr txBox="1"/>
            <p:nvPr/>
          </p:nvSpPr>
          <p:spPr>
            <a:xfrm rot="2160000">
              <a:off x="6534759" y="4012100"/>
              <a:ext cx="1027845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Family 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09F02E70-5CEF-4FEA-9538-5F242CB1D636}"/>
                </a:ext>
              </a:extLst>
            </p:cNvPr>
            <p:cNvSpPr txBox="1"/>
            <p:nvPr/>
          </p:nvSpPr>
          <p:spPr>
            <a:xfrm rot="2880000">
              <a:off x="6255066" y="4386569"/>
              <a:ext cx="1649698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animal is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10596ED9-8CBE-4603-817E-B47473E899BB}"/>
                </a:ext>
              </a:extLst>
            </p:cNvPr>
            <p:cNvSpPr txBox="1"/>
            <p:nvPr/>
          </p:nvSpPr>
          <p:spPr>
            <a:xfrm rot="3600000">
              <a:off x="6085386" y="4476846"/>
              <a:ext cx="1397937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fruit is 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A4F9ED81-D0A9-4CB4-B5E0-B3881A3F2A8F}"/>
                </a:ext>
              </a:extLst>
            </p:cNvPr>
            <p:cNvSpPr txBox="1"/>
            <p:nvPr/>
          </p:nvSpPr>
          <p:spPr>
            <a:xfrm rot="4320000">
              <a:off x="5736471" y="4748286"/>
              <a:ext cx="1659846" cy="21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My favourite country  is</a:t>
              </a: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BDF69FD8-7FC9-4334-A179-763783B28DB4}"/>
                </a:ext>
              </a:extLst>
            </p:cNvPr>
            <p:cNvSpPr txBox="1"/>
            <p:nvPr/>
          </p:nvSpPr>
          <p:spPr>
            <a:xfrm rot="5040000">
              <a:off x="5429239" y="4815700"/>
              <a:ext cx="1660666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book is 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985A6F3B-DE7D-4F9B-BC7A-70016D3523B2}"/>
                </a:ext>
              </a:extLst>
            </p:cNvPr>
            <p:cNvSpPr txBox="1"/>
            <p:nvPr/>
          </p:nvSpPr>
          <p:spPr>
            <a:xfrm rot="5760000">
              <a:off x="5480200" y="4537329"/>
              <a:ext cx="1027845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I want to be 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98DC0398-8B39-465F-B3FB-F3ADBA6B8E6A}"/>
                </a:ext>
              </a:extLst>
            </p:cNvPr>
            <p:cNvSpPr txBox="1"/>
            <p:nvPr/>
          </p:nvSpPr>
          <p:spPr>
            <a:xfrm rot="6480000">
              <a:off x="4787144" y="4782705"/>
              <a:ext cx="1655144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drink is 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0BB9876F-09BF-4C18-AAC2-D0442297E913}"/>
                </a:ext>
              </a:extLst>
            </p:cNvPr>
            <p:cNvSpPr txBox="1"/>
            <p:nvPr/>
          </p:nvSpPr>
          <p:spPr>
            <a:xfrm rot="7200000">
              <a:off x="4451972" y="4691078"/>
              <a:ext cx="1706872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car is </a:t>
              </a: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C432EC4E-C480-4AC4-BB6C-0C94CDF72F26}"/>
                </a:ext>
              </a:extLst>
            </p:cNvPr>
            <p:cNvSpPr txBox="1"/>
            <p:nvPr/>
          </p:nvSpPr>
          <p:spPr>
            <a:xfrm rot="7920000">
              <a:off x="3979511" y="4511616"/>
              <a:ext cx="2160635" cy="21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My favourite game on phone is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4461D572-B2C4-4399-BB0B-14766B8D02FC}"/>
                </a:ext>
              </a:extLst>
            </p:cNvPr>
            <p:cNvSpPr txBox="1"/>
            <p:nvPr/>
          </p:nvSpPr>
          <p:spPr>
            <a:xfrm rot="8933685">
              <a:off x="3891043" y="4150390"/>
              <a:ext cx="1904970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If I have money I will </a:t>
              </a:r>
            </a:p>
          </p:txBody>
        </p: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148F9740-B7E2-459C-B32C-81F03681C228}"/>
                </a:ext>
              </a:extLst>
            </p:cNvPr>
            <p:cNvSpPr txBox="1"/>
            <p:nvPr/>
          </p:nvSpPr>
          <p:spPr>
            <a:xfrm rot="9873519">
              <a:off x="3951679" y="4119078"/>
              <a:ext cx="447278" cy="373324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A2E1542E-EDFF-4A00-9993-EB4D2946000D}"/>
                </a:ext>
              </a:extLst>
            </p:cNvPr>
            <p:cNvSpPr txBox="1"/>
            <p:nvPr/>
          </p:nvSpPr>
          <p:spPr>
            <a:xfrm rot="10080000">
              <a:off x="4396333" y="3563025"/>
              <a:ext cx="1027845" cy="26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My dream is </a:t>
              </a:r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4ECDA709-41F9-45BF-A3CE-1BA0AB2DDC88}"/>
                </a:ext>
              </a:extLst>
            </p:cNvPr>
            <p:cNvSpPr txBox="1"/>
            <p:nvPr/>
          </p:nvSpPr>
          <p:spPr>
            <a:xfrm rot="10800000">
              <a:off x="3585706" y="3329082"/>
              <a:ext cx="1771796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time is </a:t>
              </a: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FC4B029F-4C27-412C-8F09-88403ED246A0}"/>
                </a:ext>
              </a:extLst>
            </p:cNvPr>
            <p:cNvSpPr txBox="1"/>
            <p:nvPr/>
          </p:nvSpPr>
          <p:spPr>
            <a:xfrm rot="11520000">
              <a:off x="4216816" y="3022812"/>
              <a:ext cx="1027845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You are lucky </a:t>
              </a: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9FF2D987-1BEF-4CC5-BBBA-3FE4D67C5325}"/>
                </a:ext>
              </a:extLst>
            </p:cNvPr>
            <p:cNvSpPr txBox="1"/>
            <p:nvPr/>
          </p:nvSpPr>
          <p:spPr>
            <a:xfrm rot="12240000">
              <a:off x="3765337" y="2658619"/>
              <a:ext cx="1689163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day is </a:t>
              </a: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D9776FE2-1A69-4784-A6CE-BF146494650D}"/>
                </a:ext>
              </a:extLst>
            </p:cNvPr>
            <p:cNvSpPr txBox="1"/>
            <p:nvPr/>
          </p:nvSpPr>
          <p:spPr>
            <a:xfrm rot="12960000">
              <a:off x="3953117" y="2377498"/>
              <a:ext cx="1651771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 I am happy because </a:t>
              </a:r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1CE004C-8D72-421F-816B-EFE73543995B}"/>
                </a:ext>
              </a:extLst>
            </p:cNvPr>
            <p:cNvSpPr txBox="1"/>
            <p:nvPr/>
          </p:nvSpPr>
          <p:spPr>
            <a:xfrm rot="13680000">
              <a:off x="4259419" y="2193064"/>
              <a:ext cx="1651254" cy="23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teacher is </a:t>
              </a: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7F21F2FB-67EA-41BF-BCCE-EB8B14CAEDF0}"/>
                </a:ext>
              </a:extLst>
            </p:cNvPr>
            <p:cNvSpPr txBox="1"/>
            <p:nvPr/>
          </p:nvSpPr>
          <p:spPr>
            <a:xfrm rot="14400000">
              <a:off x="4654706" y="2032007"/>
              <a:ext cx="1385764" cy="23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music is 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A6E1AA27-BFF7-4971-B922-48FE32D2A7A7}"/>
                </a:ext>
              </a:extLst>
            </p:cNvPr>
            <p:cNvSpPr txBox="1"/>
            <p:nvPr/>
          </p:nvSpPr>
          <p:spPr>
            <a:xfrm rot="15120000">
              <a:off x="5180571" y="2054773"/>
              <a:ext cx="1027845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You are lucky 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F4450C0-90CF-4FD7-B131-01ACE20F3B87}"/>
                </a:ext>
              </a:extLst>
            </p:cNvPr>
            <p:cNvSpPr txBox="1"/>
            <p:nvPr/>
          </p:nvSpPr>
          <p:spPr>
            <a:xfrm rot="18729856">
              <a:off x="7365819" y="1650130"/>
              <a:ext cx="256211" cy="310609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824AA05-C91E-41B0-8C6F-5DA18E7B0B29}"/>
                </a:ext>
              </a:extLst>
            </p:cNvPr>
            <p:cNvSpPr txBox="1"/>
            <p:nvPr/>
          </p:nvSpPr>
          <p:spPr>
            <a:xfrm rot="18062514">
              <a:off x="6921250" y="1491143"/>
              <a:ext cx="451888" cy="254730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43015A2-68EF-46DC-9519-A9E6D60DCEAF}"/>
                </a:ext>
              </a:extLst>
            </p:cNvPr>
            <p:cNvSpPr txBox="1"/>
            <p:nvPr/>
          </p:nvSpPr>
          <p:spPr>
            <a:xfrm rot="237014">
              <a:off x="6434116" y="1155745"/>
              <a:ext cx="549501" cy="435589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32FFBE8-898C-4450-BB81-CDA64B638DF4}"/>
                </a:ext>
              </a:extLst>
            </p:cNvPr>
            <p:cNvSpPr txBox="1"/>
            <p:nvPr/>
          </p:nvSpPr>
          <p:spPr>
            <a:xfrm rot="19440000">
              <a:off x="7653412" y="1944638"/>
              <a:ext cx="405047" cy="399851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65FA4B6-EC4D-45C6-ACF4-E551FC4F4F7E}"/>
                </a:ext>
              </a:extLst>
            </p:cNvPr>
            <p:cNvSpPr txBox="1"/>
            <p:nvPr/>
          </p:nvSpPr>
          <p:spPr>
            <a:xfrm rot="20880000">
              <a:off x="7947578" y="2837965"/>
              <a:ext cx="414382" cy="302594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449ABA6-50F3-401C-8D56-38EDC6CB333C}"/>
                </a:ext>
              </a:extLst>
            </p:cNvPr>
            <p:cNvSpPr txBox="1"/>
            <p:nvPr/>
          </p:nvSpPr>
          <p:spPr>
            <a:xfrm rot="20150417">
              <a:off x="6587380" y="2730398"/>
              <a:ext cx="1581368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 </a:t>
              </a:r>
              <a:r>
                <a:rPr lang="en-US" sz="1400" b="1" dirty="0"/>
                <a:t>sport</a:t>
              </a:r>
              <a:r>
                <a:rPr lang="en-GB" sz="1400" b="1" dirty="0"/>
                <a:t>  is 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8CE82C3-C28E-4379-AF5F-44078F56E316}"/>
                </a:ext>
              </a:extLst>
            </p:cNvPr>
            <p:cNvSpPr txBox="1"/>
            <p:nvPr/>
          </p:nvSpPr>
          <p:spPr>
            <a:xfrm rot="19440000">
              <a:off x="7909625" y="2325074"/>
              <a:ext cx="405047" cy="399851"/>
            </a:xfrm>
            <a:prstGeom prst="rect">
              <a:avLst/>
            </a:pr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14A93A2-E6A7-40F2-A827-D1CF5000376E}"/>
                </a:ext>
              </a:extLst>
            </p:cNvPr>
            <p:cNvSpPr txBox="1"/>
            <p:nvPr/>
          </p:nvSpPr>
          <p:spPr>
            <a:xfrm>
              <a:off x="7947824" y="3251853"/>
              <a:ext cx="397700" cy="325321"/>
            </a:xfrm>
            <a:prstGeom prst="rect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79A6D21-8809-4F99-8BBC-D2E6E15CEE53}"/>
                </a:ext>
              </a:extLst>
            </p:cNvPr>
            <p:cNvSpPr txBox="1"/>
            <p:nvPr/>
          </p:nvSpPr>
          <p:spPr>
            <a:xfrm rot="720000">
              <a:off x="7937889" y="3700826"/>
              <a:ext cx="364721" cy="314726"/>
            </a:xfrm>
            <a:prstGeom prst="rect">
              <a:avLst/>
            </a:pr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7785447-329E-4DE3-A908-15D628F5650B}"/>
                </a:ext>
              </a:extLst>
            </p:cNvPr>
            <p:cNvSpPr txBox="1"/>
            <p:nvPr/>
          </p:nvSpPr>
          <p:spPr>
            <a:xfrm rot="1440000">
              <a:off x="7845277" y="4075069"/>
              <a:ext cx="453472" cy="359871"/>
            </a:xfrm>
            <a:prstGeom prst="rect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95F39BB-901A-4215-ADE2-01848FB5E603}"/>
                </a:ext>
              </a:extLst>
            </p:cNvPr>
            <p:cNvSpPr txBox="1"/>
            <p:nvPr/>
          </p:nvSpPr>
          <p:spPr>
            <a:xfrm rot="2160000">
              <a:off x="7578049" y="4427661"/>
              <a:ext cx="426425" cy="364323"/>
            </a:xfrm>
            <a:prstGeom prst="rect">
              <a:avLst/>
            </a:pr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AA421CF-DC70-4968-A23E-7C8E37864F77}"/>
                </a:ext>
              </a:extLst>
            </p:cNvPr>
            <p:cNvSpPr txBox="1"/>
            <p:nvPr/>
          </p:nvSpPr>
          <p:spPr>
            <a:xfrm rot="2880000">
              <a:off x="7372833" y="4858752"/>
              <a:ext cx="373301" cy="351455"/>
            </a:xfrm>
            <a:prstGeom prst="rect">
              <a:avLst/>
            </a:pr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F763C41-D62B-485D-9B34-E16FE9B0B217}"/>
                </a:ext>
              </a:extLst>
            </p:cNvPr>
            <p:cNvSpPr txBox="1"/>
            <p:nvPr/>
          </p:nvSpPr>
          <p:spPr>
            <a:xfrm rot="3600000">
              <a:off x="6984798" y="5080799"/>
              <a:ext cx="405314" cy="390945"/>
            </a:xfrm>
            <a:prstGeom prst="rect">
              <a:avLst/>
            </a:pr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022E91D-D4EA-47D9-B865-FB800EB44D00}"/>
                </a:ext>
              </a:extLst>
            </p:cNvPr>
            <p:cNvSpPr txBox="1"/>
            <p:nvPr/>
          </p:nvSpPr>
          <p:spPr>
            <a:xfrm rot="4320000">
              <a:off x="6578307" y="5302203"/>
              <a:ext cx="374035" cy="349908"/>
            </a:xfrm>
            <a:prstGeom prst="rect">
              <a:avLst/>
            </a:pr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5E16C34-F42E-4489-A1B2-B0DFCFF1A983}"/>
                </a:ext>
              </a:extLst>
            </p:cNvPr>
            <p:cNvSpPr txBox="1"/>
            <p:nvPr/>
          </p:nvSpPr>
          <p:spPr>
            <a:xfrm rot="243985">
              <a:off x="6170985" y="5449717"/>
              <a:ext cx="339656" cy="285255"/>
            </a:xfrm>
            <a:prstGeom prst="rect">
              <a:avLst/>
            </a:prstGeom>
            <a:blipFill dpi="0"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6352986-8341-44BD-A9C6-DA22DCF42BEB}"/>
                </a:ext>
              </a:extLst>
            </p:cNvPr>
            <p:cNvSpPr txBox="1"/>
            <p:nvPr/>
          </p:nvSpPr>
          <p:spPr>
            <a:xfrm>
              <a:off x="5694812" y="5019710"/>
              <a:ext cx="383529" cy="743626"/>
            </a:xfrm>
            <a:prstGeom prst="rect">
              <a:avLst/>
            </a:prstGeom>
            <a:blipFill dpi="0"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2CEA4D8-3EE8-4285-9092-BC2E52737FB9}"/>
                </a:ext>
              </a:extLst>
            </p:cNvPr>
            <p:cNvSpPr txBox="1"/>
            <p:nvPr/>
          </p:nvSpPr>
          <p:spPr>
            <a:xfrm rot="17412141" flipV="1">
              <a:off x="5271131" y="5279596"/>
              <a:ext cx="330572" cy="410844"/>
            </a:xfrm>
            <a:prstGeom prst="rect">
              <a:avLst/>
            </a:prstGeom>
            <a:blipFill dpi="0"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C4477B4-F660-4020-848C-D74947FE2AFE}"/>
                </a:ext>
              </a:extLst>
            </p:cNvPr>
            <p:cNvSpPr txBox="1"/>
            <p:nvPr/>
          </p:nvSpPr>
          <p:spPr>
            <a:xfrm rot="18487376" flipV="1">
              <a:off x="4844024" y="5098404"/>
              <a:ext cx="461973" cy="377453"/>
            </a:xfrm>
            <a:prstGeom prst="rect">
              <a:avLst/>
            </a:prstGeom>
            <a:blipFill dpi="0"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94D69B5-2AC9-4270-AB78-033B6A0D4DC7}"/>
                </a:ext>
              </a:extLst>
            </p:cNvPr>
            <p:cNvSpPr txBox="1"/>
            <p:nvPr/>
          </p:nvSpPr>
          <p:spPr>
            <a:xfrm rot="7920000">
              <a:off x="4465463" y="4876917"/>
              <a:ext cx="339784" cy="383291"/>
            </a:xfrm>
            <a:prstGeom prst="rect">
              <a:avLst/>
            </a:prstGeom>
            <a:blipFill dpi="0"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200" b="1" dirty="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038C7D7-2947-4BE1-B1BB-CB44A40D6902}"/>
                </a:ext>
              </a:extLst>
            </p:cNvPr>
            <p:cNvSpPr txBox="1"/>
            <p:nvPr/>
          </p:nvSpPr>
          <p:spPr>
            <a:xfrm rot="8933685">
              <a:off x="4180965" y="4482621"/>
              <a:ext cx="437139" cy="325888"/>
            </a:xfrm>
            <a:prstGeom prst="rect">
              <a:avLst/>
            </a:prstGeom>
            <a:blipFill dpi="0"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18EDEFD-D2A5-4FD2-850A-AA0C06878A71}"/>
                </a:ext>
              </a:extLst>
            </p:cNvPr>
            <p:cNvSpPr txBox="1"/>
            <p:nvPr/>
          </p:nvSpPr>
          <p:spPr>
            <a:xfrm rot="9360000">
              <a:off x="4361660" y="3812184"/>
              <a:ext cx="1233736" cy="23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My favourite actor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CC34CC0-2650-4FC3-982B-4CEFB6D49934}"/>
                </a:ext>
              </a:extLst>
            </p:cNvPr>
            <p:cNvSpPr txBox="1"/>
            <p:nvPr/>
          </p:nvSpPr>
          <p:spPr>
            <a:xfrm rot="9399462">
              <a:off x="3900338" y="3674243"/>
              <a:ext cx="317308" cy="352379"/>
            </a:xfrm>
            <a:prstGeom prst="rect">
              <a:avLst/>
            </a:prstGeom>
            <a:blipFill dpi="0"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72ECD08-DF10-49B8-A4DE-E80E7B026E76}"/>
                </a:ext>
              </a:extLst>
            </p:cNvPr>
            <p:cNvSpPr txBox="1"/>
            <p:nvPr/>
          </p:nvSpPr>
          <p:spPr>
            <a:xfrm rot="10800000">
              <a:off x="3763498" y="3232293"/>
              <a:ext cx="399488" cy="391527"/>
            </a:xfrm>
            <a:prstGeom prst="rect">
              <a:avLst/>
            </a:prstGeom>
            <a:blipFill dpi="0"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B472B58-D203-4B9B-BC8A-B44CFBAD4D88}"/>
                </a:ext>
              </a:extLst>
            </p:cNvPr>
            <p:cNvSpPr txBox="1"/>
            <p:nvPr/>
          </p:nvSpPr>
          <p:spPr>
            <a:xfrm rot="12077068">
              <a:off x="3895108" y="2822175"/>
              <a:ext cx="393363" cy="317487"/>
            </a:xfrm>
            <a:prstGeom prst="rect">
              <a:avLst/>
            </a:prstGeom>
            <a:blipFill dpi="0" rotWithShape="1"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CAC15D2-E2C8-48BA-A076-901DA8E8054D}"/>
                </a:ext>
              </a:extLst>
            </p:cNvPr>
            <p:cNvSpPr txBox="1"/>
            <p:nvPr/>
          </p:nvSpPr>
          <p:spPr>
            <a:xfrm rot="12513615">
              <a:off x="3991349" y="2372168"/>
              <a:ext cx="385335" cy="362719"/>
            </a:xfrm>
            <a:prstGeom prst="rect">
              <a:avLst/>
            </a:prstGeom>
            <a:blipFill dpi="0"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CEA1C28-D15E-4E4A-B42F-96A11E4B78EA}"/>
                </a:ext>
              </a:extLst>
            </p:cNvPr>
            <p:cNvSpPr txBox="1"/>
            <p:nvPr/>
          </p:nvSpPr>
          <p:spPr>
            <a:xfrm rot="7569438">
              <a:off x="4147028" y="2012882"/>
              <a:ext cx="393839" cy="334981"/>
            </a:xfrm>
            <a:prstGeom prst="rect">
              <a:avLst/>
            </a:prstGeom>
            <a:blipFill dpi="0"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5AE617E-3B03-4EC1-B282-16039A6DFECF}"/>
                </a:ext>
              </a:extLst>
            </p:cNvPr>
            <p:cNvSpPr txBox="1"/>
            <p:nvPr/>
          </p:nvSpPr>
          <p:spPr>
            <a:xfrm rot="14098998">
              <a:off x="4453333" y="1673826"/>
              <a:ext cx="316246" cy="290963"/>
            </a:xfrm>
            <a:prstGeom prst="rect">
              <a:avLst/>
            </a:prstGeom>
            <a:blipFill dpi="0"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44E29F1-BA67-4A12-A7E0-1A9CB4D5A038}"/>
                </a:ext>
              </a:extLst>
            </p:cNvPr>
            <p:cNvSpPr txBox="1"/>
            <p:nvPr/>
          </p:nvSpPr>
          <p:spPr>
            <a:xfrm rot="14400000">
              <a:off x="4876816" y="1402063"/>
              <a:ext cx="290846" cy="386696"/>
            </a:xfrm>
            <a:prstGeom prst="rect">
              <a:avLst/>
            </a:prstGeom>
            <a:blipFill dpi="0"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18D80E8-46C8-4A24-8A1C-C04E4DC5DDAF}"/>
                </a:ext>
              </a:extLst>
            </p:cNvPr>
            <p:cNvSpPr txBox="1"/>
            <p:nvPr/>
          </p:nvSpPr>
          <p:spPr>
            <a:xfrm rot="15120000">
              <a:off x="5289088" y="1298922"/>
              <a:ext cx="329360" cy="325581"/>
            </a:xfrm>
            <a:prstGeom prst="rect">
              <a:avLst/>
            </a:prstGeom>
            <a:blipFill dpi="0" rotWithShape="1"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FD2494E-8431-43D6-8B7D-124BC1CFFC03}"/>
                </a:ext>
              </a:extLst>
            </p:cNvPr>
            <p:cNvSpPr txBox="1"/>
            <p:nvPr/>
          </p:nvSpPr>
          <p:spPr>
            <a:xfrm rot="15851344">
              <a:off x="5691685" y="1213110"/>
              <a:ext cx="432933" cy="278619"/>
            </a:xfrm>
            <a:prstGeom prst="rect">
              <a:avLst/>
            </a:prstGeom>
            <a:blipFill dpi="0" rotWithShape="1"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100" b="1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3A9DF3E-146F-4544-ABFD-264794E1964F}"/>
                </a:ext>
              </a:extLst>
            </p:cNvPr>
            <p:cNvSpPr txBox="1"/>
            <p:nvPr/>
          </p:nvSpPr>
          <p:spPr>
            <a:xfrm rot="16560000">
              <a:off x="6064892" y="1173386"/>
              <a:ext cx="513674" cy="380369"/>
            </a:xfrm>
            <a:prstGeom prst="rect">
              <a:avLst/>
            </a:prstGeom>
            <a:blipFill dpi="0" rotWithShape="1"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en-GB" sz="1400" b="1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499C1DAD-D020-4838-B0D6-27A84EA9C021}"/>
              </a:ext>
            </a:extLst>
          </p:cNvPr>
          <p:cNvSpPr/>
          <p:nvPr/>
        </p:nvSpPr>
        <p:spPr>
          <a:xfrm>
            <a:off x="5798557" y="3131557"/>
            <a:ext cx="594886" cy="59488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4E9EE80-CCFC-4E92-A37E-2BE44C420F2C}"/>
              </a:ext>
            </a:extLst>
          </p:cNvPr>
          <p:cNvSpPr/>
          <p:nvPr/>
        </p:nvSpPr>
        <p:spPr>
          <a:xfrm>
            <a:off x="2963089" y="296089"/>
            <a:ext cx="6265823" cy="6265823"/>
          </a:xfrm>
          <a:prstGeom prst="ellipse">
            <a:avLst/>
          </a:prstGeom>
          <a:noFill/>
          <a:ln w="184150">
            <a:solidFill>
              <a:schemeClr val="bg1"/>
            </a:solidFill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9639EF0-44D6-4B99-9A47-5817E6AC12EF}"/>
              </a:ext>
            </a:extLst>
          </p:cNvPr>
          <p:cNvSpPr/>
          <p:nvPr/>
        </p:nvSpPr>
        <p:spPr>
          <a:xfrm>
            <a:off x="2963089" y="296089"/>
            <a:ext cx="6265823" cy="6265823"/>
          </a:xfrm>
          <a:prstGeom prst="ellipse">
            <a:avLst/>
          </a:prstGeom>
          <a:noFill/>
          <a:ln w="184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Arrow: Pentagon 293">
            <a:extLst>
              <a:ext uri="{FF2B5EF4-FFF2-40B4-BE49-F238E27FC236}">
                <a16:creationId xmlns:a16="http://schemas.microsoft.com/office/drawing/2014/main" id="{356F6F94-AA45-4422-8F7C-6A625F5A2D73}"/>
              </a:ext>
            </a:extLst>
          </p:cNvPr>
          <p:cNvSpPr/>
          <p:nvPr/>
        </p:nvSpPr>
        <p:spPr>
          <a:xfrm flipH="1">
            <a:off x="9036319" y="3256432"/>
            <a:ext cx="981075" cy="345136"/>
          </a:xfrm>
          <a:prstGeom prst="homePlat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FB71C1-D2FD-449C-B1BC-7885B3FE3B8B}"/>
              </a:ext>
            </a:extLst>
          </p:cNvPr>
          <p:cNvSpPr/>
          <p:nvPr/>
        </p:nvSpPr>
        <p:spPr>
          <a:xfrm>
            <a:off x="9858288" y="3388286"/>
            <a:ext cx="79375" cy="79375"/>
          </a:xfrm>
          <a:prstGeom prst="ellipse">
            <a:avLst/>
          </a:prstGeom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8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  <p:sndAc>
          <p:stSnd>
            <p:snd r:embed="rId3" name="game-show_M1SkweSO.wav"/>
          </p:stSnd>
        </p:sndAc>
      </p:transition>
    </mc:Choice>
    <mc:Fallback xmlns="">
      <p:transition spd="slow">
        <p:fade thruBlk="1"/>
        <p:sndAc>
          <p:stSnd>
            <p:snd r:embed="rId36" name="game-show_M1SkweS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cc-031814-tension-and-suspense-music-18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47D820E-97FD-4AC1-8027-4F2080447248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124</Words>
  <Application>Microsoft Office PowerPoint</Application>
  <PresentationFormat>Widescreen</PresentationFormat>
  <Paragraphs>32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ADEC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Khadeeja Al Hosani</dc:creator>
  <cp:lastModifiedBy>Norma G</cp:lastModifiedBy>
  <cp:revision>111</cp:revision>
  <dcterms:created xsi:type="dcterms:W3CDTF">2021-05-09T13:11:38Z</dcterms:created>
  <dcterms:modified xsi:type="dcterms:W3CDTF">2021-06-03T08:49:00Z</dcterms:modified>
</cp:coreProperties>
</file>